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63" r:id="rId4"/>
    <p:sldId id="260" r:id="rId5"/>
    <p:sldId id="258" r:id="rId6"/>
    <p:sldId id="264" r:id="rId7"/>
    <p:sldId id="261" r:id="rId8"/>
    <p:sldId id="259" r:id="rId9"/>
    <p:sldId id="265" r:id="rId10"/>
    <p:sldId id="262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0"/>
    <p:restoredTop sz="95701"/>
  </p:normalViewPr>
  <p:slideViewPr>
    <p:cSldViewPr snapToGrid="0" snapToObjects="1">
      <p:cViewPr>
        <p:scale>
          <a:sx n="129" d="100"/>
          <a:sy n="129" d="100"/>
        </p:scale>
        <p:origin x="-96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dirty="0"/>
              <a:pPr/>
              <a:t>4/15/21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dirty="0"/>
              <a:pPr/>
              <a:t>4/15/21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4/15/21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4567-0DE4-3F47-BF90-CB84690072F9}" type="datetimeFigureOut">
              <a:rPr lang="en-US" dirty="0"/>
              <a:pPr/>
              <a:t>4/15/21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dirty="0"/>
              <a:pPr/>
              <a:t>4/15/21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dirty="0"/>
              <a:pPr/>
              <a:t>4/15/21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dirty="0"/>
              <a:pPr/>
              <a:t>4/15/21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4/15/21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dirty="0"/>
              <a:pPr/>
              <a:t>4/15/21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dirty="0"/>
              <a:pPr/>
              <a:t>4/15/21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dirty="0"/>
              <a:pPr/>
              <a:t>4/15/21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dirty="0"/>
              <a:pPr/>
              <a:t>4/15/21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dirty="0"/>
              <a:pPr/>
              <a:t>4/15/21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8C79C5D-2A6F-F04D-97DA-BEF2467B64E4}" type="datetimeFigureOut">
              <a:rPr lang="en-US" dirty="0"/>
              <a:pPr/>
              <a:t>4/15/21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 dirty="0"/>
              <a:pPr/>
              <a:t>4/15/21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3" r:id="rId9"/>
    <p:sldLayoutId id="2147483657" r:id="rId10"/>
    <p:sldLayoutId id="2147483666" r:id="rId11"/>
    <p:sldLayoutId id="2147483661" r:id="rId12"/>
    <p:sldLayoutId id="2147483658" r:id="rId13"/>
    <p:sldLayoutId id="2147483659" r:id="rId1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287E1E-7CFF-AC4F-B4CC-D8BBA7FC30F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Roundtable Presentation:</a:t>
            </a:r>
            <a:br>
              <a:rPr lang="en-US" dirty="0"/>
            </a:br>
            <a:r>
              <a:rPr lang="en-US" dirty="0"/>
              <a:t>Final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E3F36F-1116-D240-8FE9-C97199EFAE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Nathan Shek</a:t>
            </a:r>
          </a:p>
        </p:txBody>
      </p:sp>
    </p:spTree>
    <p:extLst>
      <p:ext uri="{BB962C8B-B14F-4D97-AF65-F5344CB8AC3E}">
        <p14:creationId xmlns:p14="http://schemas.microsoft.com/office/powerpoint/2010/main" val="12184135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27E50D-D8B2-C744-8326-C199C7539A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Storyboard [Idea 3] – no user interaction,</a:t>
            </a:r>
            <a:br>
              <a:rPr lang="en-US" dirty="0"/>
            </a:br>
            <a:r>
              <a:rPr lang="en-US" dirty="0"/>
              <a:t>animated drawings timed with the song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B302C8-9A08-D34F-9B4B-CEA025D9A4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8151" y="2056243"/>
            <a:ext cx="6201188" cy="4696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2657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47CF2-DECD-9D4F-B4A0-562639A15D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 1: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C59C53-D186-4C4E-9561-295172965E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#StopAsianHate – a short comic</a:t>
            </a:r>
          </a:p>
          <a:p>
            <a:r>
              <a:rPr lang="en-US" dirty="0"/>
              <a:t>[Trigger warning – semi-graphic images]</a:t>
            </a:r>
          </a:p>
        </p:txBody>
      </p:sp>
    </p:spTree>
    <p:extLst>
      <p:ext uri="{BB962C8B-B14F-4D97-AF65-F5344CB8AC3E}">
        <p14:creationId xmlns:p14="http://schemas.microsoft.com/office/powerpoint/2010/main" val="42073987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B8B921-C399-4542-9A6F-4767C1D1C1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 [Idea 1]: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D67377-74CC-5B4B-AE9F-7E347A99D1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882" y="2427514"/>
            <a:ext cx="2744190" cy="27441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ADDEF98-D749-BA47-BEB9-1972A5BBCC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2916" y="2427514"/>
            <a:ext cx="2953083" cy="275949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56CBD84-ED73-604E-ABF6-2B89CA1F96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8206" y="2427514"/>
            <a:ext cx="4109657" cy="274419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37E4D25-4DC2-DC41-BB7A-19E0986F21EE}"/>
              </a:ext>
            </a:extLst>
          </p:cNvPr>
          <p:cNvSpPr txBox="1"/>
          <p:nvPr/>
        </p:nvSpPr>
        <p:spPr>
          <a:xfrm>
            <a:off x="6217356" y="5295198"/>
            <a:ext cx="58913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Heavily influenced by the recent protests</a:t>
            </a:r>
          </a:p>
          <a:p>
            <a:pPr algn="ctr"/>
            <a:r>
              <a:rPr lang="en-US" dirty="0"/>
              <a:t>and my own personal feelings about recent events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0A221C5-59D8-FF42-90CD-5E73F0E1F14E}"/>
              </a:ext>
            </a:extLst>
          </p:cNvPr>
          <p:cNvSpPr txBox="1"/>
          <p:nvPr/>
        </p:nvSpPr>
        <p:spPr>
          <a:xfrm>
            <a:off x="845139" y="5295198"/>
            <a:ext cx="47949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Cartoon panels by Lisa Wool-Rim </a:t>
            </a:r>
            <a:r>
              <a:rPr lang="en-US" dirty="0" err="1"/>
              <a:t>Sjöblom</a:t>
            </a:r>
            <a:endParaRPr lang="en-US" dirty="0"/>
          </a:p>
          <a:p>
            <a:pPr algn="ctr"/>
            <a:r>
              <a:rPr lang="en-US" dirty="0"/>
              <a:t>(Possible art style reference)</a:t>
            </a:r>
          </a:p>
        </p:txBody>
      </p:sp>
    </p:spTree>
    <p:extLst>
      <p:ext uri="{BB962C8B-B14F-4D97-AF65-F5344CB8AC3E}">
        <p14:creationId xmlns:p14="http://schemas.microsoft.com/office/powerpoint/2010/main" val="14990450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E74085-5E0F-3643-8723-6E27C54E43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Storyboard [Idea 1] – Clickthrough animated slides or images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92AB49-DB9B-2C42-BAF7-F23A6E164D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5678" y="1965039"/>
            <a:ext cx="6240641" cy="4726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3998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DE687-D27F-354D-B52B-DA67233B0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 2: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969183-B528-194D-BD88-8A567CE866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Interactive Narrative: Horror</a:t>
            </a:r>
          </a:p>
        </p:txBody>
      </p:sp>
    </p:spTree>
    <p:extLst>
      <p:ext uri="{BB962C8B-B14F-4D97-AF65-F5344CB8AC3E}">
        <p14:creationId xmlns:p14="http://schemas.microsoft.com/office/powerpoint/2010/main" val="26934495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EECFEB-78E4-644B-969C-8C282383A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 [Idea 2]: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5705A5-4696-B546-9D8D-6AF8120B5BDD}"/>
              </a:ext>
            </a:extLst>
          </p:cNvPr>
          <p:cNvSpPr txBox="1"/>
          <p:nvPr/>
        </p:nvSpPr>
        <p:spPr>
          <a:xfrm>
            <a:off x="236441" y="4739018"/>
            <a:ext cx="40100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Goosebumps Choose-Your-Own-Adventure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3FE243A-CEEA-2C4D-B745-ECD601AFD5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1657" y="2448730"/>
            <a:ext cx="3490590" cy="19634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58A9F03-711B-B544-9D2E-323F5A1012B5}"/>
              </a:ext>
            </a:extLst>
          </p:cNvPr>
          <p:cNvSpPr txBox="1"/>
          <p:nvPr/>
        </p:nvSpPr>
        <p:spPr>
          <a:xfrm>
            <a:off x="5825360" y="4720055"/>
            <a:ext cx="15342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Art style reference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9DDD746-8C55-5041-BD7D-A0BD0F9FEF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40" y="2448731"/>
            <a:ext cx="4207408" cy="196345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790F683-705E-8D40-91D1-692864D30A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55065" y="2448729"/>
            <a:ext cx="3490590" cy="196345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D8E290B-CE61-6245-A6EA-83424ED7754F}"/>
              </a:ext>
            </a:extLst>
          </p:cNvPr>
          <p:cNvSpPr txBox="1"/>
          <p:nvPr/>
        </p:nvSpPr>
        <p:spPr>
          <a:xfrm>
            <a:off x="8295313" y="4739018"/>
            <a:ext cx="40100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General atmospheric reference</a:t>
            </a:r>
          </a:p>
          <a:p>
            <a:pPr algn="ctr"/>
            <a:r>
              <a:rPr lang="en-US" dirty="0"/>
              <a:t>(Phineas and </a:t>
            </a:r>
            <a:r>
              <a:rPr lang="en-US" dirty="0" err="1"/>
              <a:t>Ferb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897898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B7CBCC-0F6F-0E4E-A9E7-1B824D167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Storyboard [Idea 2] – User selects options + animated drawings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5E6601-7245-9E4D-B697-593B73B31F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0613" y="2169064"/>
            <a:ext cx="6190771" cy="4688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304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B0D956-8FEF-2641-AD46-CDBA3C682F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 3: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21C9F2-DF43-8349-A304-9A8A30E623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Short Animated Music Video – Love Story</a:t>
            </a:r>
          </a:p>
        </p:txBody>
      </p:sp>
    </p:spTree>
    <p:extLst>
      <p:ext uri="{BB962C8B-B14F-4D97-AF65-F5344CB8AC3E}">
        <p14:creationId xmlns:p14="http://schemas.microsoft.com/office/powerpoint/2010/main" val="38282999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609C8F-2ABC-8846-AF26-019B1793D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 [Idea 3]: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4AC184-AF37-2E4C-A782-6A408ED618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1107" y="2371568"/>
            <a:ext cx="3189783" cy="318978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55CE3CF-7CEA-E04D-B1C9-8C40E54C3BF9}"/>
              </a:ext>
            </a:extLst>
          </p:cNvPr>
          <p:cNvSpPr txBox="1"/>
          <p:nvPr/>
        </p:nvSpPr>
        <p:spPr>
          <a:xfrm>
            <a:off x="4048001" y="5786203"/>
            <a:ext cx="4095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Taylor Swift’s Love Story (see video)</a:t>
            </a:r>
          </a:p>
        </p:txBody>
      </p:sp>
    </p:spTree>
    <p:extLst>
      <p:ext uri="{BB962C8B-B14F-4D97-AF65-F5344CB8AC3E}">
        <p14:creationId xmlns:p14="http://schemas.microsoft.com/office/powerpoint/2010/main" val="365839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Quotable</Template>
  <TotalTime>1245</TotalTime>
  <Words>143</Words>
  <Application>Microsoft Macintosh PowerPoint</Application>
  <PresentationFormat>Widescreen</PresentationFormat>
  <Paragraphs>24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Century Gothic</vt:lpstr>
      <vt:lpstr>Wingdings 2</vt:lpstr>
      <vt:lpstr>Quotable</vt:lpstr>
      <vt:lpstr>Roundtable Presentation: Final Project</vt:lpstr>
      <vt:lpstr>Idea 1:</vt:lpstr>
      <vt:lpstr>References [Idea 1]:</vt:lpstr>
      <vt:lpstr>Storyboard [Idea 1] – Clickthrough animated slides or images</vt:lpstr>
      <vt:lpstr>Idea 2:</vt:lpstr>
      <vt:lpstr>References [Idea 2]:</vt:lpstr>
      <vt:lpstr>Storyboard [Idea 2] – User selects options + animated drawings</vt:lpstr>
      <vt:lpstr>Idea 3:</vt:lpstr>
      <vt:lpstr>References [Idea 3]:</vt:lpstr>
      <vt:lpstr>Storyboard [Idea 3] – no user interaction, animated drawings timed with the song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Widdy a</dc:creator>
  <cp:lastModifiedBy>Widdy a</cp:lastModifiedBy>
  <cp:revision>15</cp:revision>
  <dcterms:created xsi:type="dcterms:W3CDTF">2021-04-12T22:29:31Z</dcterms:created>
  <dcterms:modified xsi:type="dcterms:W3CDTF">2021-04-15T20:50:47Z</dcterms:modified>
</cp:coreProperties>
</file>